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02AD-6560-431E-A9FA-D5ECB4A5EAE6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A664-91C2-4540-858E-9D8998429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the </a:t>
            </a:r>
            <a:r>
              <a:rPr lang="en-US" dirty="0" err="1" smtClean="0"/>
              <a:t>AppBuilder</a:t>
            </a:r>
            <a:r>
              <a:rPr lang="en-US" dirty="0" smtClean="0"/>
              <a:t> 3.2 Help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build </a:t>
            </a:r>
            <a:r>
              <a:rPr lang="en-US" dirty="0" smtClean="0"/>
              <a:t>the AppBuilder32.chm file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document discusses the procedure for building </a:t>
            </a:r>
            <a:r>
              <a:rPr lang="en-US" sz="2800" dirty="0" err="1" smtClean="0"/>
              <a:t>AppBuilder</a:t>
            </a:r>
            <a:r>
              <a:rPr lang="en-US" sz="2800" dirty="0" smtClean="0"/>
              <a:t> 3.2 Help using the confluence pages as source files.</a:t>
            </a:r>
          </a:p>
          <a:p>
            <a:r>
              <a:rPr lang="en-US" sz="2800" dirty="0" smtClean="0"/>
              <a:t>The following subjects are covered: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Building .CHM files using Microsoft HTML Help Workshop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Exporting confluence pages to HTML files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Updating HTML topic files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Creating </a:t>
            </a:r>
            <a:r>
              <a:rPr lang="en-US" dirty="0" smtClean="0"/>
              <a:t>and compiling a </a:t>
            </a:r>
            <a:r>
              <a:rPr lang="en-US" dirty="0" smtClean="0"/>
              <a:t>Help project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.CHM files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For unattended building of CHM Helps from HTML topic files, we can use the </a:t>
            </a:r>
            <a:r>
              <a:rPr lang="en-US" dirty="0" smtClean="0">
                <a:solidFill>
                  <a:srgbClr val="FF0000"/>
                </a:solidFill>
              </a:rPr>
              <a:t>hhc.exe</a:t>
            </a:r>
            <a:r>
              <a:rPr lang="en-US" dirty="0" smtClean="0"/>
              <a:t> utility included in Microsoft HTML Help Workshop software package (freeware software).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run hhc.exe, at command prompt, type the following command:</a:t>
            </a:r>
            <a:br>
              <a:rPr lang="en-US" dirty="0" smtClean="0"/>
            </a:b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hhc.exe &lt;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HelpProject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file&gt;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 the </a:t>
            </a:r>
            <a:r>
              <a:rPr lang="en-US" i="1" dirty="0" smtClean="0"/>
              <a:t>&lt;</a:t>
            </a:r>
            <a:r>
              <a:rPr lang="en-US" i="1" dirty="0" err="1" smtClean="0"/>
              <a:t>HelpProject</a:t>
            </a:r>
            <a:r>
              <a:rPr lang="en-US" i="1" dirty="0" smtClean="0"/>
              <a:t> file&gt;</a:t>
            </a:r>
            <a:r>
              <a:rPr lang="en-US" dirty="0" smtClean="0"/>
              <a:t> refers to the HTML Help project file name.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HTML Help project (.</a:t>
            </a:r>
            <a:r>
              <a:rPr lang="en-US" dirty="0" err="1" smtClean="0"/>
              <a:t>hhp</a:t>
            </a:r>
            <a:r>
              <a:rPr lang="en-US" dirty="0" smtClean="0"/>
              <a:t>) file organizes all elements of a help system. It contains pointers to all of the HTML topic, image, index, and contents files in a help project.  The project file specifies the output .CHM file.</a:t>
            </a:r>
          </a:p>
          <a:p>
            <a:r>
              <a:rPr lang="en-US" dirty="0" smtClean="0"/>
              <a:t>The HTML Help project (.</a:t>
            </a:r>
            <a:r>
              <a:rPr lang="en-US" dirty="0" err="1" smtClean="0"/>
              <a:t>hhp</a:t>
            </a:r>
            <a:r>
              <a:rPr lang="en-US" dirty="0" smtClean="0"/>
              <a:t>) file can be created manually. As a rule, it does not change even if you update the confluence pages.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Exporting the confluence pages to HTML file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prepare HTML topics for </a:t>
            </a:r>
            <a:r>
              <a:rPr lang="en-US" sz="2800" dirty="0" err="1" smtClean="0"/>
              <a:t>AppBuilder</a:t>
            </a:r>
            <a:r>
              <a:rPr lang="en-US" sz="2800" dirty="0" smtClean="0"/>
              <a:t> 3.2 Help, we can use the </a:t>
            </a:r>
            <a:r>
              <a:rPr lang="en-US" sz="2800" i="1" dirty="0" smtClean="0"/>
              <a:t>Export to HTML</a:t>
            </a:r>
            <a:r>
              <a:rPr lang="en-US" sz="2800" dirty="0" smtClean="0"/>
              <a:t> feature provided by Confluence 3.4. This feature lets us export all (or selected) confluence pages to HTML files to be built into .CHM file.</a:t>
            </a:r>
          </a:p>
          <a:p>
            <a:r>
              <a:rPr lang="en-US" sz="2800" dirty="0" smtClean="0"/>
              <a:t>It takes about 5-7 minutes to export all pages from the AB32 space.</a:t>
            </a:r>
          </a:p>
          <a:p>
            <a:pPr>
              <a:buNone/>
            </a:pPr>
            <a:endParaRPr lang="en-US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HTML topics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Before compiling HTML files, they must be updated to conform the </a:t>
            </a:r>
            <a:r>
              <a:rPr lang="en-US" sz="2800" dirty="0" err="1" smtClean="0"/>
              <a:t>AppBuilder</a:t>
            </a:r>
            <a:r>
              <a:rPr lang="en-US" sz="2800" dirty="0" smtClean="0"/>
              <a:t> 3.2 Help styles. For example, we need to eliminate the names of the topic authors, some unnecessary links, etc.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To update HTML topics, we might try to update only the </a:t>
            </a:r>
            <a:r>
              <a:rPr lang="en-US" sz="2800" b="1" dirty="0" smtClean="0"/>
              <a:t>site.css</a:t>
            </a:r>
            <a:r>
              <a:rPr lang="en-US" sz="2800" dirty="0" smtClean="0"/>
              <a:t> file (Cascading Style Sheet). This file determines the HTML topic’s look-and-feel.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For example, to remove a visible element from AppBuilder32 Help, in the </a:t>
            </a:r>
            <a:r>
              <a:rPr lang="en-US" sz="2800" b="1" dirty="0" smtClean="0"/>
              <a:t>site.css</a:t>
            </a:r>
            <a:r>
              <a:rPr lang="en-US" sz="2800" dirty="0" smtClean="0"/>
              <a:t> file, we can make the element’s class invisible.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and compiling a Help project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To create and compile a Help project, it is necessary to complete the following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Create a project file (.</a:t>
            </a:r>
            <a:r>
              <a:rPr lang="en-US" sz="2400" dirty="0" err="1" smtClean="0"/>
              <a:t>hhp</a:t>
            </a:r>
            <a:r>
              <a:rPr lang="en-US" sz="2400" dirty="0" smtClean="0"/>
              <a:t>). In this file, specify the index, contents, style sheets, and image locations.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Create the contents file (.</a:t>
            </a:r>
            <a:r>
              <a:rPr lang="en-US" sz="2400" dirty="0" err="1" smtClean="0"/>
              <a:t>hhc</a:t>
            </a:r>
            <a:r>
              <a:rPr lang="en-US" sz="2400" dirty="0" smtClean="0"/>
              <a:t>) and (optionally) the index file (.</a:t>
            </a:r>
            <a:r>
              <a:rPr lang="en-US" sz="2400" dirty="0" err="1" smtClean="0"/>
              <a:t>hhk</a:t>
            </a:r>
            <a:r>
              <a:rPr lang="en-US" sz="2400" dirty="0" smtClean="0"/>
              <a:t>).</a:t>
            </a:r>
            <a:br>
              <a:rPr lang="en-US" sz="2400" dirty="0" smtClean="0"/>
            </a:br>
            <a:r>
              <a:rPr lang="en-US" sz="1800" b="1" dirty="0" smtClean="0"/>
              <a:t>NOTE</a:t>
            </a:r>
            <a:r>
              <a:rPr lang="en-US" sz="1800" dirty="0" smtClean="0"/>
              <a:t>: This operation can be performed only manually. The contents file determines the Help system structure (i.e. a list of books and topics). The list of key words for index file should be discussed with the </a:t>
            </a:r>
            <a:r>
              <a:rPr lang="en-US" sz="1800" dirty="0" err="1" smtClean="0"/>
              <a:t>AppBuilder</a:t>
            </a:r>
            <a:r>
              <a:rPr lang="en-US" sz="1800" dirty="0" smtClean="0"/>
              <a:t> team.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 compile the Help project, run the </a:t>
            </a:r>
            <a:r>
              <a:rPr lang="en-US" sz="2400" i="1" dirty="0" err="1" smtClean="0"/>
              <a:t>hhc</a:t>
            </a:r>
            <a:r>
              <a:rPr lang="en-US" sz="2400" i="1" dirty="0" smtClean="0"/>
              <a:t> &lt;</a:t>
            </a:r>
            <a:r>
              <a:rPr lang="en-US" sz="2400" i="1" dirty="0" err="1" smtClean="0"/>
              <a:t>HelpProject</a:t>
            </a:r>
            <a:r>
              <a:rPr lang="en-US" sz="2400" i="1" dirty="0" smtClean="0"/>
              <a:t> file&gt; </a:t>
            </a:r>
            <a:r>
              <a:rPr lang="en-US" sz="2400" dirty="0" smtClean="0"/>
              <a:t>command, for example:</a:t>
            </a:r>
            <a:br>
              <a:rPr lang="en-US" sz="2400" dirty="0" smtClean="0"/>
            </a:br>
            <a:r>
              <a:rPr lang="en-US" sz="2400" i="1" dirty="0" err="1" smtClean="0"/>
              <a:t>hhc</a:t>
            </a:r>
            <a:r>
              <a:rPr lang="en-US" sz="2400" i="1" dirty="0" smtClean="0"/>
              <a:t> AppBuilderHelp.hhp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4527</TotalTime>
  <Words>264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Building the AppBuilder 3.2 Help</vt:lpstr>
      <vt:lpstr>Overview</vt:lpstr>
      <vt:lpstr>Building .CHM files</vt:lpstr>
      <vt:lpstr>Exporting the confluence pages to HTML file</vt:lpstr>
      <vt:lpstr>Updating HTML topics</vt:lpstr>
      <vt:lpstr>Creating and compiling a Help project</vt:lpstr>
    </vt:vector>
  </TitlesOfParts>
  <Company>Symantec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the AppBuilder 3.2 Help</dc:title>
  <dc:creator>a.chursin</dc:creator>
  <cp:lastModifiedBy>a.chursin</cp:lastModifiedBy>
  <cp:revision>49</cp:revision>
  <dcterms:created xsi:type="dcterms:W3CDTF">2012-11-26T10:04:11Z</dcterms:created>
  <dcterms:modified xsi:type="dcterms:W3CDTF">2012-11-29T15:08:50Z</dcterms:modified>
</cp:coreProperties>
</file>